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Source Code Pr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SourceCodePr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a07e02345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a07e02345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a07e02345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a07e02345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6316c536c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6316c536c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a07e02345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a07e02345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a07e0234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a07e0234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a07e02345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a07e0234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a07e02345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a07e02345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a07e02345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a07e02345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a07e02345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a07e02345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a07e02345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a07e02345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a07e02345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a07e0234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a07e02345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a07e02345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a07e02345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a07e02345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file/o0q4ikqpkBpQRkdwwHE1Bi/BookingBot007?node-id=0%3A1" TargetMode="External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figma.com/file/E6bC7SX4IxRsEKkOsnJeRn/BookingBot007?node-id=0%3A1" TargetMode="External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youtu.be/3vMi7jXC1kE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Bookbot21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Название команды забронировано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2771100" y="4583625"/>
            <a:ext cx="360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100"/>
              <a:t>Weeklython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263" y="3642650"/>
            <a:ext cx="785474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Особенности реализации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0" y="1266175"/>
            <a:ext cx="89559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21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90"/>
              <a:buFont typeface="Arial"/>
              <a:buChar char="●"/>
            </a:pPr>
            <a:r>
              <a:rPr lang="ru" sz="14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авторизации пользователя выбран способ подтверждения через почту (e-mail). Плюс такого решения </a:t>
            </a:r>
            <a:r>
              <a:rPr lang="ru" sz="14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</a:t>
            </a:r>
            <a:r>
              <a:rPr lang="ru" sz="14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пользователю не нужно придумывать и запоминать пароль, а нам не придётся его хранить.</a:t>
            </a:r>
            <a:endParaRPr sz="14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1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90"/>
              <a:buFont typeface="Arial"/>
              <a:buChar char="●"/>
            </a:pPr>
            <a:r>
              <a:rPr lang="ru" sz="14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Мы подключили к боту Web Apps, которое открывает html-страницу в дополнительном окне. Это сильно расширило функционал бота и дало возможность настроить админский доступ.</a:t>
            </a:r>
            <a:endParaRPr sz="14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1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90"/>
              <a:buFont typeface="Arial"/>
              <a:buChar char="●"/>
            </a:pPr>
            <a:r>
              <a:rPr lang="ru" sz="14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своём проекте мы используем CI/CD как способ обеспечить последовательную и автоматизированную сборку, упаковку и тестирование приложения. При налаженном процессе непрерывной интеграции это будет способствовать улучшению коммуникации и повышению качества программного обеспечения.</a:t>
            </a:r>
            <a:endParaRPr sz="14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1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90"/>
              <a:buFont typeface="Arial"/>
              <a:buChar char="●"/>
            </a:pPr>
            <a:r>
              <a:rPr lang="ru" sz="14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 ещё мы сделали QR-код для мгновенного доступа к боту и записали рекламный ролик, рекламирующий нашего бота для запуска по всем кампусам галактики.</a:t>
            </a:r>
            <a:endParaRPr sz="14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494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266175"/>
            <a:ext cx="3999900" cy="15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Макеты и их реализация </a:t>
            </a:r>
            <a:r>
              <a:rPr lang="ru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или </a:t>
            </a:r>
            <a:r>
              <a:rPr lang="ru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описание UI на командах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br>
              <a:rPr lang="ru" sz="700"/>
            </a:br>
            <a:br>
              <a:rPr lang="ru" sz="700"/>
            </a:br>
            <a:r>
              <a:rPr lang="ru" sz="1000"/>
              <a:t>Концепт User Interface разработан </a:t>
            </a:r>
            <a:br>
              <a:rPr lang="ru" sz="1000"/>
            </a:br>
            <a:r>
              <a:rPr lang="ru" sz="1000"/>
              <a:t>на Figma и доступен </a:t>
            </a:r>
            <a:br>
              <a:rPr lang="ru" sz="800"/>
            </a:br>
            <a:r>
              <a:rPr lang="ru" sz="1100" u="sng">
                <a:solidFill>
                  <a:schemeClr val="hlink"/>
                </a:solidFill>
                <a:hlinkClick r:id="rId3"/>
              </a:rPr>
              <a:t>по ссылке</a:t>
            </a:r>
            <a:endParaRPr sz="11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125" y="1959200"/>
            <a:ext cx="5359424" cy="31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Макеты и их реализация или описание UI на командах интерактивный режим в прототипе</a:t>
            </a:r>
            <a:br>
              <a:rPr lang="ru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700"/>
            </a:br>
            <a:r>
              <a:rPr lang="ru" sz="1000"/>
              <a:t>Концепт User eXperience разработан </a:t>
            </a:r>
            <a:br>
              <a:rPr lang="ru" sz="1000"/>
            </a:br>
            <a:r>
              <a:rPr lang="ru" sz="1000"/>
              <a:t>на Figma и доступен </a:t>
            </a:r>
            <a:br>
              <a:rPr lang="ru" sz="800"/>
            </a:br>
            <a:r>
              <a:rPr lang="ru" sz="1100" u="sng">
                <a:solidFill>
                  <a:schemeClr val="hlink"/>
                </a:solidFill>
                <a:hlinkClick r:id="rId3"/>
              </a:rPr>
              <a:t>по ссылке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675" y="2018748"/>
            <a:ext cx="5377276" cy="30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План развития и внедрения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266175"/>
            <a:ext cx="8240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Шаги, которые отделяют наш прототип от промышленного использования: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69" name="Google Shape;169;p25"/>
          <p:cNvSpPr txBox="1"/>
          <p:nvPr>
            <p:ph idx="2" type="body"/>
          </p:nvPr>
        </p:nvSpPr>
        <p:spPr>
          <a:xfrm>
            <a:off x="338400" y="1918975"/>
            <a:ext cx="84672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2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0"/>
              <a:buChar char="➢"/>
            </a:pPr>
            <a:r>
              <a:rPr lang="ru" sz="1790"/>
              <a:t>Асинхронность </a:t>
            </a:r>
            <a:endParaRPr sz="1790"/>
          </a:p>
          <a:p>
            <a:pPr indent="-3422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0"/>
              <a:buChar char="➢"/>
            </a:pPr>
            <a:r>
              <a:rPr lang="ru" sz="1790"/>
              <a:t>Безопасность</a:t>
            </a:r>
            <a:endParaRPr sz="1790"/>
          </a:p>
          <a:p>
            <a:pPr indent="-3422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0"/>
              <a:buChar char="➢"/>
            </a:pPr>
            <a:r>
              <a:rPr lang="ru" sz="1790"/>
              <a:t>Адаптация к инфраструктуре Школы21</a:t>
            </a:r>
            <a:endParaRPr sz="1790"/>
          </a:p>
          <a:p>
            <a:pPr indent="-3422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0"/>
              <a:buChar char="➢"/>
            </a:pPr>
            <a:r>
              <a:rPr lang="ru" sz="1790"/>
              <a:t>Размещение приложения на хостинге</a:t>
            </a:r>
            <a:endParaRPr sz="1790"/>
          </a:p>
          <a:p>
            <a:pPr indent="-3422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0"/>
              <a:buChar char="➢"/>
            </a:pPr>
            <a:r>
              <a:rPr lang="ru" sz="1790"/>
              <a:t>Наполнение базы данных полным списком данных</a:t>
            </a:r>
            <a:endParaRPr sz="1790"/>
          </a:p>
          <a:p>
            <a:pPr indent="-3422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0"/>
              <a:buChar char="➢"/>
            </a:pPr>
            <a:r>
              <a:rPr lang="ru" sz="1790"/>
              <a:t>Оптимизация пользовательского интерфейса</a:t>
            </a:r>
            <a:endParaRPr sz="179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Рекламный ролик проекта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55393" y="3350325"/>
            <a:ext cx="39999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chemeClr val="hlink"/>
                </a:solidFill>
                <a:hlinkClick r:id="rId3"/>
              </a:rPr>
              <a:t>https://youtu.be/3vMi7jXC1kE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976" y="671900"/>
            <a:ext cx="2649651" cy="418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525" y="1304825"/>
            <a:ext cx="3349636" cy="18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Проблема и актуальность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u="sng">
                <a:solidFill>
                  <a:srgbClr val="434343"/>
                </a:solidFill>
              </a:rPr>
              <a:t>Проблема:</a:t>
            </a:r>
            <a:endParaRPr b="1" u="sng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В Школе21 есть объекты коллективного пользования - переговорки, кухни, спорт. инвентарь, настольные игры, но нет единой системы их бронирования.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u="sng">
                <a:solidFill>
                  <a:srgbClr val="434343"/>
                </a:solidFill>
              </a:rPr>
              <a:t>Актуальноcть:</a:t>
            </a:r>
            <a:endParaRPr b="1" u="sng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434343"/>
                </a:solidFill>
              </a:rPr>
              <a:t>Необходимо</a:t>
            </a:r>
            <a:r>
              <a:rPr lang="ru">
                <a:solidFill>
                  <a:srgbClr val="434343"/>
                </a:solidFill>
              </a:rPr>
              <a:t> навести порядок в бронировании объектов и создать приложение для сотрудников и студентов Школы21.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Существующие решения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3837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Таблица бронирования пространств Школы</a:t>
            </a:r>
            <a:r>
              <a:rPr lang="ru"/>
              <a:t> (Казань)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573" y="1999950"/>
            <a:ext cx="2834499" cy="2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572000" y="1339450"/>
            <a:ext cx="3837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Говорят, в Москве есть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9959" l="0" r="0" t="3587"/>
          <a:stretch/>
        </p:blipFill>
        <p:spPr>
          <a:xfrm>
            <a:off x="5027875" y="1738150"/>
            <a:ext cx="3168125" cy="27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Постановка задачи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IDEF0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450" y="1266325"/>
            <a:ext cx="5871466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Предлагаемое решение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 diagram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250" y="1993450"/>
            <a:ext cx="4473152" cy="10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73" y="1881025"/>
            <a:ext cx="3221751" cy="24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55300" y="216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Архитектурное решение</a:t>
            </a:r>
            <a:endParaRPr b="0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385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75" y="1014582"/>
            <a:ext cx="8520601" cy="407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Технологический стек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11190"/>
          <a:stretch/>
        </p:blipFill>
        <p:spPr>
          <a:xfrm>
            <a:off x="311700" y="1831500"/>
            <a:ext cx="8832301" cy="2986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9"/>
          <p:cNvGrpSpPr/>
          <p:nvPr/>
        </p:nvGrpSpPr>
        <p:grpSpPr>
          <a:xfrm>
            <a:off x="468343" y="315200"/>
            <a:ext cx="7916141" cy="950975"/>
            <a:chOff x="860643" y="249650"/>
            <a:chExt cx="7916141" cy="950975"/>
          </a:xfrm>
        </p:grpSpPr>
        <p:pic>
          <p:nvPicPr>
            <p:cNvPr id="114" name="Google Shape;11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0643" y="295375"/>
              <a:ext cx="859525" cy="85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09176" y="249650"/>
              <a:ext cx="1437457" cy="95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41450" y="394675"/>
              <a:ext cx="1735334" cy="66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77825" y="421725"/>
              <a:ext cx="1180227" cy="606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Состав команды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25" y="3970922"/>
            <a:ext cx="834975" cy="8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225" y="2689620"/>
            <a:ext cx="834974" cy="8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225" y="1408318"/>
            <a:ext cx="834974" cy="83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1556125" y="140831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Анастасия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</a:t>
            </a:r>
            <a:r>
              <a:rPr lang="ru"/>
              <a:t>eam lead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1556125" y="268962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Александр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data-engineer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1556125" y="3970922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хостинг-провайдер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488" y="1293618"/>
            <a:ext cx="834974" cy="83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5395750" y="129361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tech lead, </a:t>
            </a:r>
            <a:r>
              <a:rPr lang="ru"/>
              <a:t>real programmer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488" y="4250350"/>
            <a:ext cx="834974" cy="83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5395750" y="4250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Татьяна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DBcreator, designer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5395750" y="227920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Андрей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real programmer</a:t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5395750" y="3264764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Евгений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real programmer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9512" y="2279203"/>
            <a:ext cx="834950" cy="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9488" y="3264764"/>
            <a:ext cx="834975" cy="8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b="0" lang="ru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лан разработки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25" y="1708998"/>
            <a:ext cx="7676877" cy="24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